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9" r:id="rId13"/>
    <p:sldId id="268" r:id="rId14"/>
    <p:sldId id="273" r:id="rId15"/>
    <p:sldId id="274" r:id="rId16"/>
    <p:sldId id="271" r:id="rId17"/>
    <p:sldId id="272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Спица" initials="ЛС" lastIdx="1" clrIdx="0">
    <p:extLst>
      <p:ext uri="{19B8F6BF-5375-455C-9EA6-DF929625EA0E}">
        <p15:presenceInfo xmlns:p15="http://schemas.microsoft.com/office/powerpoint/2012/main" userId="ade9070251c77f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26" autoAdjust="0"/>
  </p:normalViewPr>
  <p:slideViewPr>
    <p:cSldViewPr snapToGrid="0">
      <p:cViewPr varScale="1">
        <p:scale>
          <a:sx n="68" d="100"/>
          <a:sy n="68" d="100"/>
        </p:scale>
        <p:origin x="12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06265-F0DF-4D8F-A593-54ED6D7F528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5A97B-B8F5-4771-B36C-8044EFED4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8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2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5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6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2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9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94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5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7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6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5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9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1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5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2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003B2-F66B-4193-BAD7-F9D00379FDC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3745-DB19-40CD-8AC3-A93ADC4446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87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F6672-FEBF-09CF-1FA0-561F5EAA0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022" y="984379"/>
            <a:ext cx="9144000" cy="779105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5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случая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D9DCBE-2CFB-08C4-0AD4-618ED5B07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022" y="3372385"/>
            <a:ext cx="9144000" cy="6865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Суицидальное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368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DAC94EF-ECAD-F1A9-5265-FF7B7E47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6" y="217346"/>
            <a:ext cx="4469362" cy="84908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игра «Самоценность»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1584B9-C9F2-D7BB-A205-1A737939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226" y="840723"/>
            <a:ext cx="6312305" cy="5677921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7CBF77CE-3E6E-464F-3D51-3C9823504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557" y="1066432"/>
            <a:ext cx="4773644" cy="557422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работы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Каждый из нас представляет собой ценность. Мы отличаемся друг от  друга своей индивидуальностью, личными достижениями, целями и многим другим. О своей ценности мы узнаем от других людей. Сейчас тебе необходимо взять лист бумаги и в центре нарисовать круг, в котором написать букву «Я».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вокруг этой буквы ты можешь нарисовать столько кружочков, сколько захочешь, а в них напишешь имена тех людей, которые говорили тебе о твоей индивидуальности и ценности. От каждого кружочка к своему «Я» проведи стрелки. Используй для этого разные цвета, чтобы выразить свои чувства.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Вспомни, пожалуйста, что тебе говорили эти люди и кратко запиши смысл сказанного рядом со стрелками.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тебя получилась карта самоценности. Давай оживим ее. Я помогу тебе. Ты займешь место на стуле в центре.  Вокруг мы поставим стулья, имитируя кружочки на твоей карте. Я по очереди буду садиться на эти стулья, выступая от имени определенного человека и зачитывая фразу, идущую к тебе от этого человека. Слушай внимательно. Твоя задача – ощутить свою ценность.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tabLst>
                <a:tab pos="185420" algn="l"/>
                <a:tab pos="2969895" algn="ctr"/>
              </a:tabLst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 что такое самоценность; какими цветами ты обозначил стрелки, идущие к тебе от других людей и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почему?опиши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свои чувства, когда ты слушал, что говорили о твоей ценности разные люди.</a:t>
            </a:r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6E494CC8-0081-F15F-8B9D-F41F7020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199" y="815288"/>
            <a:ext cx="6392333" cy="557422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6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DFE969C-22ED-D40A-2751-E8A4BCC3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2637"/>
            <a:ext cx="9905998" cy="964163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Игра-путешествие «Пойди туда – не знаю куда, принеси то, не знаю что»</a:t>
            </a:r>
            <a:endParaRPr lang="ru-RU" dirty="0"/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6B7937DC-1F11-9B25-C5F0-5DC5C76302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4564" y="1069909"/>
            <a:ext cx="11290040" cy="5685454"/>
          </a:xfrm>
        </p:spPr>
        <p:txBody>
          <a:bodyPr>
            <a:normAutofit fontScale="25000" lnSpcReduction="20000"/>
          </a:bodyPr>
          <a:lstStyle/>
          <a:p>
            <a:pPr lvl="1" indent="0">
              <a:spcAft>
                <a:spcPts val="1000"/>
              </a:spcAft>
              <a:buNone/>
            </a:pPr>
            <a:r>
              <a:rPr lang="ru-RU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занятия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актуализация и осознание личностных ресурсов.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 психолог говорит: «Многие герои отправлялись в путешествие, не зная цели (Федот-Стрелец). Так случилось в их жизни, что они попадали во власть других людей и под страхом смерти отправлялись «туда, не знаю куда, принеси то, не знаю, что». Наше путешествие будет проходит по школе. Твоя задача вернуться из путешествия с тремя вещами. Это могут быть надписи, которые ты увидела где-то и запомнила или переписала, реальные предметы или что-то, что ты увидела и запомнила. Главное, эти три вещи должны иметь для тебя какое-то значение. Время путешествия 15 минут. После того, как подросток вернулся ему предлагается рассказать о своем путешествии.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Вопросы: -что значит «пойти туда, не знаю куда, принеси то, не знаю, что»?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ыли ли у тебя такие ситуации? 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ты принес из своего путешествия? Какое значение для тебя имеет каждая вещь? </a:t>
            </a:r>
            <a:r>
              <a:rPr lang="ru-RU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чем смысл путешествия без цели? </a:t>
            </a:r>
          </a:p>
          <a:p>
            <a:pPr lvl="1" indent="457200" algn="just">
              <a:spcAft>
                <a:spcPts val="1000"/>
              </a:spcAft>
            </a:pP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придумать историю, используя три найденные </a:t>
            </a:r>
            <a:b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путешествии вещи.</a:t>
            </a:r>
          </a:p>
          <a:p>
            <a:pPr lvl="1" indent="0" algn="just">
              <a:spcAft>
                <a:spcPts val="1000"/>
              </a:spcAft>
              <a:buNone/>
            </a:pPr>
            <a:r>
              <a:rPr lang="ru-RU" sz="7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</a:t>
            </a:r>
            <a:r>
              <a:rPr lang="ru-RU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 чем твоя история? Какое значение имел каждый предмет в твоей истории?- какие моменты из твоей реальной жизни отражает придуманная история?</a:t>
            </a:r>
          </a:p>
          <a:p>
            <a:pPr lvl="1" indent="0" algn="ctr">
              <a:spcAft>
                <a:spcPts val="1000"/>
              </a:spcAft>
              <a:buNone/>
            </a:pPr>
            <a:r>
              <a:rPr lang="ru-RU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Найденные предметы (образы, тексты), используя арт-материалы, учащейся предлагается преобразовать в талисманы</a:t>
            </a:r>
            <a:endParaRPr lang="ru-RU" sz="7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617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79F64-8653-B896-12FE-BF82FC6C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251928"/>
            <a:ext cx="10279767" cy="662472"/>
          </a:xfrm>
        </p:spPr>
        <p:txBody>
          <a:bodyPr>
            <a:normAutofit/>
          </a:bodyPr>
          <a:lstStyle/>
          <a:p>
            <a:pPr indent="457200" algn="ctr">
              <a:lnSpc>
                <a:spcPct val="115000"/>
              </a:lnSpc>
              <a:spcAft>
                <a:spcPts val="100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3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333BC29-53FF-30A3-273A-03203EF1D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185" y="251928"/>
            <a:ext cx="5159828" cy="6251509"/>
          </a:xfrm>
        </p:spPr>
        <p:txBody>
          <a:bodyPr>
            <a:normAutofit fontScale="62500" lnSpcReduction="20000"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«Невозможное – возможно»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Материалы: </a:t>
            </a:r>
            <a:r>
              <a:rPr lang="ru-R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подготовленные на листах бумаги, не связанные по смыслу сочетания слов: фотография, гречневая каша, ножницы; солнце, стол, аплодисменты; поезд, рука, цветы; крокодил, кирпич, хлеб; штаны, диван, забор; болт, конфета </a:t>
            </a:r>
            <a:r>
              <a:rPr lang="ru-RU" sz="2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чупа-чупс</a:t>
            </a:r>
            <a:r>
              <a:rPr lang="ru-R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лабиринт; гуманоид, орехи, самокат; </a:t>
            </a:r>
            <a:r>
              <a:rPr lang="ru-RU" sz="2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шиншила</a:t>
            </a:r>
            <a:r>
              <a:rPr lang="ru-R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люстра, снег; уголь, манка, ножницы; ребенок, стиральный порошок, книга; собака, Греция, изумруд.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составить связанное предложение из вышеуказанных слов.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Обсуждение: психолог подводит к тому, что безвыходных ситуаций не бывает и то, что кажется, в начале невозможным, оказывается выполнимым в реальной жизни.  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C7FA7A-CB70-59A2-CCDC-03CC48AFF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4939" y="251928"/>
            <a:ext cx="5663681" cy="6354144"/>
          </a:xfrm>
        </p:spPr>
        <p:txBody>
          <a:bodyPr>
            <a:normAutofit fontScale="62500" lnSpcReduction="20000"/>
          </a:bodyPr>
          <a:lstStyle/>
          <a:p>
            <a:pPr indent="0" algn="ctr"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Аналитическая техника «Оттолкнуться от дна»</a:t>
            </a:r>
            <a:r>
              <a:rPr lang="ru-RU" sz="23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indent="0" algn="just"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Что делает тонущий человек? Изо всех сил пытается выгрести на поверхность. Он задыхается, бьет по воде руками, барахтается, кричит, теряя последние силы и запас воздуха. Причем степень паники тонущего человека мало зависит от объективной ситуации – тонущий в речке паникует точно также, как и потерпевший крушение посреди океана. А вот методы спасения могут быть совершенно разными. Если под человеком десятки метров воды, у него нет другого выхода, кроме как пытаться держаться на поверхности. Скорее всего, ему нужна помощь, чтобы спастись. Но если до дна 2-3 метра, то лучшее, что он может сделать, задержать дыхание и уйти вниз. Достав ногами до дна, нужно оттолкнуться и, используя инерцию этого толчка выйти на поверхность.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556260" algn="l"/>
                <a:tab pos="2969895" algn="ctr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Подобная ситуация происходит с человеком, его сознанием, когда его одолевают негативные переживания. Если глубина его горя велика, то попытка «достигнуть дна» может кончиться трагически. Однако, в большинстве конкретных ситуаций – дно совсем близко, мы просто боимся уйти с поверхности и отчаянно барахтаемся, воображая под собой неведомые глубины собственных переживаний. Как оттолкнуться?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Додумать до конца ответ на вопрос «что самое плохое, что может произойти в этой ситуации?»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19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89C34-A034-5B01-39E0-7CCE6AFE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195943"/>
            <a:ext cx="5047861" cy="131561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метафорическими картами 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Teenagers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ABD390-A5CF-E19A-1E6A-E921E8CC6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9601" y="592138"/>
            <a:ext cx="5230498" cy="5661906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40B43764-FCC3-1615-1C38-A27AAE9B0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523" y="1576873"/>
            <a:ext cx="4767942" cy="52811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«Призма»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изменение отношения к ситуации, поиск ресурсов и стратегий преодоления</a:t>
            </a:r>
          </a:p>
          <a:p>
            <a:pPr algn="just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подростку осознанно выбрать карты в соответствии со следующей схемой, и разложить их в виде призмы: одна карта –ассоциация с актуальными негативными переживаниями (страх, тревожность, неуверенность в себе и т.п.); две карты –ограничения, возникшие или связанные с этими переживаниями; три карты –ресурсы (имеющиеся или недостающие)для преодоления возникшей ситуации; четыре карты – возникшие новые возможности, появляющиеся после преодоления этого состояния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31290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2F4DB42-2A53-9752-DBC7-3D89F8E4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724" y="307840"/>
            <a:ext cx="9905998" cy="578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«призма»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78A9D0F-F633-39AE-B4FE-0006CFCFA5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9816" y="1393236"/>
            <a:ext cx="3335865" cy="444782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9E476F1-ADE7-F215-40F1-0B151726A7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39619" y="1272822"/>
            <a:ext cx="3335865" cy="44478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4E1C4C-304C-C945-00F7-22341F38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73" y="1393236"/>
            <a:ext cx="3245554" cy="43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444FFEB-CF83-A9D1-2DF0-18E91C12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552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техникой «Призма» (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Н.В.Буравцова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3BA478E-B60D-A795-00B3-095C3BB5C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74044"/>
            <a:ext cx="9905999" cy="54751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Выбери, пожалуйста, карту, которая отражает твои актуальные переживания  или ситуацию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машина кого-то сбила, возможно дорогого человека. Подросток испытывает грусть, сожаление, что его не было рядом и он не мог помочь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Теперь возьми еще две карты, что ты не можешь сделать, переживая данную ситуацию, какие ограничения возникают, связанные с этой ситуацией?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-Подросток: нет свободы, умиротворения, спокойной жизни, возможности проводить время  со значимыми людьми и дорогими людьми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Давай посмотрим, что нужно сделать, чтобы преодолеть данную ситуацию, что поможет изменить ситуацию?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отдых с друзьями, природа, свежий воздух, прогулки с близкими людьми, родными; парень-друг, просмотр фильмов вместе с семьей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Давай посмотрим, что произойдет потом, после того, когда ты справишься с ситуацией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новые отношения, а может возобновление старых, праздники вместе с семьей, с друзьями.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06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3926CD4-CF48-729F-2920-E1BE3926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5467"/>
            <a:ext cx="9905998" cy="73377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2589EB72-0C0B-CE43-FE7A-AD0568EDC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654" y="1501423"/>
            <a:ext cx="5718970" cy="4021148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9A615529-438C-DE57-F4C4-0FE4C36AC5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47720" y="1636889"/>
            <a:ext cx="5406868" cy="40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5425887-25F4-535E-967A-06992AC3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6090"/>
            <a:ext cx="9905998" cy="69991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4BC4BF-0F30-2A2B-1393-84D65D251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156" y="1493132"/>
            <a:ext cx="5621867" cy="35062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15D766-A21C-2354-DE9B-23960B89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56" y="1293039"/>
            <a:ext cx="3664478" cy="4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41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DDB25A2F-4408-9D0D-4A3E-85D228FB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302" y="236829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3013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BE99D-2EC3-5ACA-D6EC-0DCECC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3306"/>
            <a:ext cx="9905998" cy="9791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МОТИВЫ СУИЦИДАЛЬНОГО ПОВЕДЕНИЯ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A72516-8474-2EFC-2A9F-0135F4753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70844"/>
            <a:ext cx="9905999" cy="5793850"/>
          </a:xfrm>
        </p:spPr>
        <p:txBody>
          <a:bodyPr>
            <a:normAutofit fontScale="92500"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Любовный мотив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считается самым распространённым. Подростки часто идеализируют свои отношения с противоположным полом. Если дружба, то навсегда, если любовь – то до гроба. Разрыв отношений приводит к переживаниям и сильной психологической боли. 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 – одиночество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(при присутствии депрессивной симптоматики – психиатр). Мотив одиночества и депрессии связаны между собой. У подростка наблюдается негативное отношение к себе («Я никто», «Я последняя буква в алфавите» и т.п.). 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 – экзистенциональный кризис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(«горе от ума»). Подростки размышляют, что жизнь важна, но в то же время человеческое существование само по себе не имеет ни предназначения, ни смысла.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48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7A4A9-4120-7650-924F-E4EF8C40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98581"/>
            <a:ext cx="9905998" cy="13529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АКЦЕНТУАЦИИ ХАРАКТЕРА И СУИЦИДАЛЬНОЕ ПОВЕДЕНИЕ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32310-DBBA-82CE-1FF6-CE81E2B7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38130"/>
            <a:ext cx="9905999" cy="47212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Суицидальные демонстрации (50%):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истероидный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неустойчивый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гипертимный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подростки  </a:t>
            </a:r>
          </a:p>
          <a:p>
            <a:pPr>
              <a:lnSpc>
                <a:spcPct val="110000"/>
              </a:lnSpc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Суицидальные покушения: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сенситивный (65%)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циклоидный (25%)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суицидальная активность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шизоидный (13%).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14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F5CA8-02C1-47C9-8DB6-CDE53C81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326"/>
            <a:ext cx="9905998" cy="59446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7CBCFE-3CB6-AFC4-618F-5D9702701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51722"/>
            <a:ext cx="9905999" cy="551439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негативных установок у подростка, переосмысление ценности жизни и здоровья. </a:t>
            </a:r>
            <a:r>
              <a:rPr lang="ru-RU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3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 уровне познавательной сферы (или интеллектуальное осознание) – 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тому, чтобы подросток осознал,  какие жизненные ситуации вызывают у нее напряжение, тревогу; понял каковы его собственные мотивы, потребности, стремления, установки, особенности поведения и эмоционального реагирования, а также степень их адекватности и реалистичности (есть ли способы избежать психотравмирующих ситуаций).</a:t>
            </a:r>
            <a:endParaRPr lang="ru-R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 уровне эмоциональной сферы 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подростку почувствовать собственную ценность; стать более свободным в выражении  собственных позитивных и негативных эмоций; научиться, более точно вербализировать свои эмоциональные состояния; раскрыть свои проблемы и соответствующие им чувства; почувствовать неадекватность некоторых своих эмоциональных реакций.</a:t>
            </a:r>
            <a:endParaRPr lang="ru-R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1000"/>
              </a:spcAft>
            </a:pPr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 поведенческой сфере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приобретение навыков более искреннего и свободного общения с окружающими; преодоление неадекватных действий; развитие форм поведения, связанных с поддержкой, взаимопомощью, взаимопониманием, сотрудничеством, самостоятельностью.</a:t>
            </a:r>
            <a:endParaRPr lang="ru-R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стабильное психоэмоциональное состояние, сформированные умения и навыки психофизиологической </a:t>
            </a:r>
            <a:r>
              <a:rPr lang="ru-RU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саморегуляциии</a:t>
            </a:r>
            <a:r>
              <a:rPr lang="ru-R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навыки владения собой в кризисных ситуациях, сформировано ценностное отношение к жизни и здоровью.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15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E8D1E-FE24-388D-D65A-BA96A96D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1911"/>
            <a:ext cx="9905998" cy="7563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 ведения случая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414A8C-84A7-1593-14A7-B67B3725E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48267"/>
            <a:ext cx="10431624" cy="561115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контакта</a:t>
            </a: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использовать метафору или пословицу, 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Лучший дар, который мы получили от природы и который лишает нас всякого права жаловаться – это возможность сбежать. Природа назначила лишь один путь появления на свет, но указала тысячи способов, как уйти из жизни (Монтень).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 какой способ выбрал ты, чтобы сбежать от своей ситуации?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Мы не можем вырвать ни одной страницы из нашей жизни, хотя легко можем бросить в огонь саму книгу (</a:t>
            </a:r>
            <a:r>
              <a:rPr lang="ru-RU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ru-RU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.Санд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Какие страницы жизни толкают тебя к тому, чтобы сжечь всю книгу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18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A6030-93B8-5E15-34F2-193EF813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98580"/>
            <a:ext cx="9905998" cy="10263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(оценить способность подростка переносить психическую боль, наличие у него суженого сознания).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F3F89-ADF9-5DF3-8064-F29ACDF05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83567"/>
            <a:ext cx="9905999" cy="4307634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Подросток рисует на белом листе бумаги линию простым карандашом. Затем подросток отмечает на ней периоды своей жизни, когда происходило что-то сложное, трудное для него, какие то проблемы. После этого попросить подростка рядом с выделанной трудностью назвать способы, как он справлялся с данной ситуацией, что или кто помогал ему жить дальше.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4932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C3C47-2093-ED1E-0ACC-0A9936D1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82" y="111967"/>
            <a:ext cx="4012162" cy="12314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беседа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«Сети помощи»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56091-C497-D39A-0A4D-ADE6BCC0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200" y="261257"/>
            <a:ext cx="6581710" cy="6176865"/>
          </a:xfrm>
        </p:spPr>
        <p:txBody>
          <a:bodyPr>
            <a:normAutofit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акет социальной сети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  <a:tabLst>
                <a:tab pos="259715" algn="l"/>
                <a:tab pos="2969895" algn="ctr"/>
              </a:tabLst>
            </a:pPr>
            <a:endParaRPr lang="ru-RU" sz="29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8F099F-A67F-C1DF-4FB1-755D56A7E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781" y="1483567"/>
            <a:ext cx="4246962" cy="510384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учить несовершеннолетнего обращаться за помощью, не замалчивать проблему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просим несовершеннолетнего нарисовать четыре круга и разукрасить их разными цветами (даем на выбор 4 цвета из 16 цветов). Расположите, всех людей, которые есть в вашей жизни. В первом круге самые значимые и близкие люди, и так далее по значимости. В последнем круге расположите своих знакомых, с которыми вы просто общаетесь.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Даем цветную бумагу, соответствующую цвету круга. Режем на полоски. Сколько  человек в круге – столько и полосок соответствующего цвета. Полоски 3 и 4 круга выкладываем по горизонтали, а 1 и 2 круга по вертикали, а затем переплетаем между собой. И получится макет социальной сети, с помощью которого мы показываем, сколько людей могут быть полезными в разрешении ситуации. </a:t>
            </a: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Обсуждение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C67C7D-A5CA-EBAF-2CA0-AD2379B7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80" y="931665"/>
            <a:ext cx="3956179" cy="5283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E2B0F-3FEB-507C-2DDA-D1EECDC4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75" y="1190689"/>
            <a:ext cx="2637584" cy="35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423DB30-EBD8-B8DB-F37E-9A0627A7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139959"/>
            <a:ext cx="5271796" cy="132494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«Проволочная разминка» и «Проволочный человек»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56868-FA26-09B8-87F6-E1FD727D5F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46" r="2846"/>
          <a:stretch>
            <a:fillRect/>
          </a:stretch>
        </p:blipFill>
        <p:spPr>
          <a:xfrm>
            <a:off x="7052787" y="609601"/>
            <a:ext cx="3994624" cy="564502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9A7BB4AF-DCF8-A54E-0907-61518D0CA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919" y="1138335"/>
            <a:ext cx="6320142" cy="5645020"/>
          </a:xfrm>
        </p:spPr>
        <p:txBody>
          <a:bodyPr>
            <a:normAutofit fontScale="25000" lnSpcReduction="20000"/>
          </a:bodyPr>
          <a:lstStyle/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Цель: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снятие эмоционального напряжения. Содействие формированию навыка самоконтроля.</a:t>
            </a:r>
          </a:p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Ход работы: </a:t>
            </a:r>
            <a:r>
              <a:rPr lang="ru-RU" sz="6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 предлагает подростку взять в руки кусок проволоки. По сигналу он должен гнуть проволоку, придавая ей ту форму, которую назовет психолог (например, круг, квадрат, треугольник, зигзаг, пружину и т.п.). Все манипуляции проводятся только с одним куском проволоки. </a:t>
            </a:r>
          </a:p>
          <a:p>
            <a:pPr algn="just">
              <a:spcAft>
                <a:spcPts val="1000"/>
              </a:spcAft>
              <a:tabLst>
                <a:tab pos="2249170" algn="l"/>
                <a:tab pos="2969895" algn="ctr"/>
              </a:tabLst>
            </a:pP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предлагаем подростку сделать из проволоки проволочного человека. Психолог также делает проволочного человека и затем каждый рассказывает о своем человеке: какой он, чем отличается от других. Затем психолог и подросток встают друг напротив друга, и один, держа в руках проволочного человека, начинает управлять им: поднимать и опускать голову, руки, ноги, наклонять туловище. Хозяин проволочного человека должен повторять движения как зеркало. Последним действием проволочный человек превращается в свое первоначальное состояние. Затем меняются местами.      Обсуждение: что отражает мой проволочный человек; что я чувствовал, когда мной манипулировали? </a:t>
            </a:r>
            <a:r>
              <a:rPr lang="ru-RU" sz="6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мне хотелось сделать больше всего в этот момент? Что такое самоуправление и самоконтроль? Что необходимо человеку, чтобы управлять собой?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9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0E05CAE-7937-04E0-744F-2770A8EC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1639"/>
            <a:ext cx="9905998" cy="1129961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«Проволочные человечки»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9AE5839-5E7E-2E98-8690-AEC7694A34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9592" y="1764315"/>
            <a:ext cx="3228391" cy="430154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6EA6F448-9377-E7E7-18EA-A1E6C4E69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6304" y="1763802"/>
            <a:ext cx="3228390" cy="43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8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205</TotalTime>
  <Words>2034</Words>
  <Application>Microsoft Office PowerPoint</Application>
  <PresentationFormat>Широкоэкранный</PresentationFormat>
  <Paragraphs>84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Tw Cen MT</vt:lpstr>
      <vt:lpstr>Контур</vt:lpstr>
      <vt:lpstr> Ведение случая </vt:lpstr>
      <vt:lpstr>ОСНОВНЫЕ МОТИВЫ СУИЦИДАЛЬНОГО ПОВЕДЕНИЯ</vt:lpstr>
      <vt:lpstr>АКЦЕНТУАЦИИ ХАРАКТЕРА И СУИЦИДАЛЬНОЕ ПОВЕДЕНИЕ</vt:lpstr>
      <vt:lpstr>Психологическое сопровождение</vt:lpstr>
      <vt:lpstr>Начало ведения случая</vt:lpstr>
      <vt:lpstr>Технология  (оценить способность подростка переносить психическую боль, наличие у него суженого сознания).</vt:lpstr>
      <vt:lpstr>Практическая беседа  «Сети помощи»</vt:lpstr>
      <vt:lpstr>Упражнения «Проволочная разминка» и «Проволочный человек» </vt:lpstr>
      <vt:lpstr>«Проволочные человечки»</vt:lpstr>
      <vt:lpstr>Психологическая игра «Самоценность»</vt:lpstr>
      <vt:lpstr>Игра-путешествие «Пойди туда – не знаю куда, принеси то, не знаю что»</vt:lpstr>
      <vt:lpstr>.  </vt:lpstr>
      <vt:lpstr>Работа с метафорическими картами «Teenagers»</vt:lpstr>
      <vt:lpstr>Техника «призма»</vt:lpstr>
      <vt:lpstr>работа с техникой «Призма» (Н.В.Буравцова)</vt:lpstr>
      <vt:lpstr>Психологическое сопровождение</vt:lpstr>
      <vt:lpstr>Психологическое сопровождение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Ведение случая </dc:title>
  <dc:creator>Лариса Спица</dc:creator>
  <cp:lastModifiedBy>Лариса Спица</cp:lastModifiedBy>
  <cp:revision>4</cp:revision>
  <dcterms:created xsi:type="dcterms:W3CDTF">2023-10-18T20:05:22Z</dcterms:created>
  <dcterms:modified xsi:type="dcterms:W3CDTF">2023-10-19T18:43:32Z</dcterms:modified>
</cp:coreProperties>
</file>