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0" r:id="rId10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89" d="100"/>
          <a:sy n="89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8001056" cy="3000396"/>
          </a:xfrm>
        </p:spPr>
        <p:txBody>
          <a:bodyPr>
            <a:normAutofit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профилактической работы  с учетом анализа типичных нарушений в работе специалистов учреждений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1158240" cy="920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28604"/>
            <a:ext cx="5544616" cy="64294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ВАЖНО!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56792"/>
            <a:ext cx="8105554" cy="465829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При планировании работы учреждений образования необходимо учитывать приоритетные направления социальной, воспитательной работы в новом учебном году с учетом нормативных правовых документов, актуальных республиканских и областных программ, планов по соответствующему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направлению деятельности.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786874" cy="4786346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Обратить внимание на работу с первокурсниками, с которыми ранее проводилась ИПР в школе. В этой связи следует сделать запрос в данное учреждение образования с целью получения копий документов, на основании которых проводилась ИПР, а также рассмотреть вопрос о внесении дополнений в программу работы на совете профилактики.</a:t>
            </a:r>
          </a:p>
          <a:p>
            <a:pPr marL="363538" indent="0"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Обратить внимание на соблюдение требований действующего законодательства, методических рекомендаций при проведении индивидуальной профилактической работы (далее – ИПР) с обучающимися и их законными представителями.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Типичные ошибки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6792"/>
            <a:ext cx="8248430" cy="4801166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В отдельных учреждениях образования организация ИПР начинается без получения документа, являющегося основанием для проведения ИПР </a:t>
            </a:r>
            <a:r>
              <a:rPr lang="ru-RU" sz="2600" i="1" dirty="0" smtClean="0">
                <a:solidFill>
                  <a:schemeClr val="tx1"/>
                </a:solidFill>
              </a:rPr>
              <a:t>(по устному информированию комиссии по делам несовершеннолетних (далее – КДН),</a:t>
            </a:r>
            <a:r>
              <a:rPr lang="ru-RU" sz="2600" dirty="0" smtClean="0">
                <a:solidFill>
                  <a:schemeClr val="tx1"/>
                </a:solidFill>
              </a:rPr>
              <a:t> не осуществляется в соответствии с требованиями делопроизводства регистрация поступивших документов, являющихся основанием для проведения ИПР, в связи с чем нарушаются сроки начала проведения ИПР, сроки проведения совета профилактики по утверждению программы ИПР.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Типичные ошибки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56792"/>
            <a:ext cx="7748364" cy="3888432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Учреждениями образования нарушаются установленные сроки по организации изучения особенностей семейного воспитания, проведения консультаций, проведения психологической и социально-педагогической диагностики, оценки рисков совершения подростком повторных противоправных действий, подготовки проекта программы, проведения совета </a:t>
            </a:r>
            <a:r>
              <a:rPr lang="ru-RU" sz="2800" dirty="0" smtClean="0">
                <a:solidFill>
                  <a:schemeClr val="tx1"/>
                </a:solidFill>
              </a:rPr>
              <a:t>профилактики.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Н</a:t>
            </a:r>
            <a:r>
              <a:rPr lang="ru-RU" sz="2800" dirty="0" smtClean="0">
                <a:solidFill>
                  <a:schemeClr val="tx1"/>
                </a:solidFill>
              </a:rPr>
              <a:t>е </a:t>
            </a:r>
            <a:r>
              <a:rPr lang="ru-RU" sz="2800" dirty="0" smtClean="0">
                <a:solidFill>
                  <a:schemeClr val="tx1"/>
                </a:solidFill>
              </a:rPr>
              <a:t>издаются приказы об организации ИПР либо в имеющихся приказах не определены ответственные исполнители.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Типичные ошибки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363538" algn="ctr">
              <a:buFont typeface="Arial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При составлении и реализации программы ИПР: 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не учитываются </a:t>
            </a:r>
            <a:r>
              <a:rPr lang="ru-RU" dirty="0" smtClean="0">
                <a:solidFill>
                  <a:schemeClr val="tx1"/>
                </a:solidFill>
              </a:rPr>
              <a:t>выявленные риски повторного совершения правонарушений, индивидуальный </a:t>
            </a:r>
            <a:r>
              <a:rPr lang="ru-RU" dirty="0" smtClean="0">
                <a:solidFill>
                  <a:schemeClr val="tx1"/>
                </a:solidFill>
              </a:rPr>
              <a:t>подход, возрастные особенности несовершеннолетних, специфика психофизического развития, соответствие мероприятий, указанных в программах решению выявленных проблем у </a:t>
            </a:r>
            <a:r>
              <a:rPr lang="ru-RU" dirty="0" smtClean="0">
                <a:solidFill>
                  <a:schemeClr val="tx1"/>
                </a:solidFill>
              </a:rPr>
              <a:t>несовершеннолетних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программы содержат мероприятия просветительского характера, перегружены беседами и </a:t>
            </a:r>
            <a:r>
              <a:rPr lang="ru-RU" dirty="0" smtClean="0">
                <a:solidFill>
                  <a:schemeClr val="tx1"/>
                </a:solidFill>
              </a:rPr>
              <a:t>консультациями;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не указываются конкретные сроки исполнения мероприятий </a:t>
            </a:r>
            <a:r>
              <a:rPr lang="ru-RU" i="1" dirty="0" smtClean="0">
                <a:solidFill>
                  <a:schemeClr val="tx1"/>
                </a:solidFill>
              </a:rPr>
              <a:t>(месяц, неделя или дата проведения мероприятия), </a:t>
            </a:r>
            <a:r>
              <a:rPr lang="ru-RU" dirty="0" smtClean="0">
                <a:solidFill>
                  <a:schemeClr val="tx1"/>
                </a:solidFill>
              </a:rPr>
              <a:t>а используются слова и словосочетания: «постоянно», «в случае обращения», «по запросам», «в течение года», «по мере необходимости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56792"/>
            <a:ext cx="7891240" cy="3888432"/>
          </a:xfrm>
        </p:spPr>
        <p:txBody>
          <a:bodyPr>
            <a:normAutofit fontScale="55000" lnSpcReduction="20000"/>
          </a:bodyPr>
          <a:lstStyle/>
          <a:p>
            <a:r>
              <a:rPr lang="ru-RU" sz="7000" dirty="0" smtClean="0">
                <a:solidFill>
                  <a:schemeClr val="tx1"/>
                </a:solidFill>
              </a:rPr>
              <a:t>Требует совершенствования деятельность советов учреждений образования по профилактике безнадзорности и правонарушений несовершеннолетних (далее – совет профилактики).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92232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Типичные ошибки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42984"/>
            <a:ext cx="8215370" cy="4302240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Анализ </a:t>
            </a:r>
            <a:r>
              <a:rPr lang="ru-RU" sz="2600" dirty="0" smtClean="0">
                <a:solidFill>
                  <a:schemeClr val="tx1"/>
                </a:solidFill>
              </a:rPr>
              <a:t>деятельности совета профилактики за календарный год, рассмотрение проекта плана на следующий год и его утверждение </a:t>
            </a:r>
            <a:r>
              <a:rPr lang="ru-RU" sz="2600" dirty="0" smtClean="0">
                <a:solidFill>
                  <a:schemeClr val="tx1"/>
                </a:solidFill>
              </a:rPr>
              <a:t>не осуществляется </a:t>
            </a:r>
            <a:r>
              <a:rPr lang="ru-RU" sz="2600" dirty="0" smtClean="0">
                <a:solidFill>
                  <a:schemeClr val="tx1"/>
                </a:solidFill>
              </a:rPr>
              <a:t>на последнем (декабрьском) заседании совета </a:t>
            </a:r>
            <a:r>
              <a:rPr lang="ru-RU" sz="2600" dirty="0" smtClean="0">
                <a:solidFill>
                  <a:schemeClr val="tx1"/>
                </a:solidFill>
              </a:rPr>
              <a:t>профилактики.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Отсутствует приказ </a:t>
            </a:r>
            <a:r>
              <a:rPr lang="ru-RU" sz="2600" dirty="0" smtClean="0">
                <a:solidFill>
                  <a:schemeClr val="tx1"/>
                </a:solidFill>
              </a:rPr>
              <a:t>об утверждении состава </a:t>
            </a:r>
            <a:r>
              <a:rPr lang="ru-RU" sz="2600" dirty="0" smtClean="0">
                <a:solidFill>
                  <a:schemeClr val="tx1"/>
                </a:solidFill>
              </a:rPr>
              <a:t>совета </a:t>
            </a:r>
            <a:r>
              <a:rPr lang="ru-RU" sz="2600" dirty="0" smtClean="0">
                <a:solidFill>
                  <a:schemeClr val="tx1"/>
                </a:solidFill>
              </a:rPr>
              <a:t>по профилактике на </a:t>
            </a:r>
            <a:r>
              <a:rPr lang="ru-RU" sz="2600" dirty="0" smtClean="0">
                <a:solidFill>
                  <a:schemeClr val="tx1"/>
                </a:solidFill>
              </a:rPr>
              <a:t>начало года.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В план работы </a:t>
            </a:r>
            <a:r>
              <a:rPr lang="ru-RU" sz="2600" dirty="0" smtClean="0">
                <a:solidFill>
                  <a:schemeClr val="tx1"/>
                </a:solidFill>
              </a:rPr>
              <a:t>не включаются </a:t>
            </a:r>
            <a:r>
              <a:rPr lang="ru-RU" sz="2600" dirty="0" smtClean="0">
                <a:solidFill>
                  <a:schemeClr val="tx1"/>
                </a:solidFill>
              </a:rPr>
              <a:t>основные вопросы из рекомендуемого перечня, согласно срокам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Не издаются приказы по решению советов профилактики, которыми утверждаются протоколы, либо нарушены сроки издания приказов.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Типичные ошибки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56792"/>
            <a:ext cx="7891240" cy="38884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Промежуточные и итоговые результаты реализации программы ИПР рассматриваются на заседании совета профилактики, однако анализ результатов ИПР, как правило, содержит информацию о проведенных мероприятиях. Зачастую в анализе отсутствует сравнительная динамика изменений в поведении несовершеннолетних, итоги работы и ее эффективность, возникающие затруднения, перспективы дальнейшей деятельности. 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0f189f0f7cf7f95daf677e5ec4bb5eb4dfbc89d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506</Words>
  <Application>Microsoft Office PowerPoint</Application>
  <PresentationFormat>Экран (4:3)</PresentationFormat>
  <Paragraphs>28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Особенности организации профилактической работы  с учетом анализа типичных нарушений в работе специалистов учреждений образования </vt:lpstr>
      <vt:lpstr>ВАЖНО!</vt:lpstr>
      <vt:lpstr>ВАЖНО!</vt:lpstr>
      <vt:lpstr>Типичные ошибки </vt:lpstr>
      <vt:lpstr>Типичные ошибки </vt:lpstr>
      <vt:lpstr>Типичные ошибки </vt:lpstr>
      <vt:lpstr>Слайд 7</vt:lpstr>
      <vt:lpstr>Типичные ошибки </vt:lpstr>
      <vt:lpstr>Типичные ошибки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элегантность</dc:title>
  <dc:creator>obstinate</dc:creator>
  <dc:description>Шаблон презентации с сайта https://presentation-creation.ru/</dc:description>
  <cp:lastModifiedBy>Пользователь</cp:lastModifiedBy>
  <cp:revision>799</cp:revision>
  <dcterms:created xsi:type="dcterms:W3CDTF">2018-02-25T09:09:03Z</dcterms:created>
  <dcterms:modified xsi:type="dcterms:W3CDTF">2023-10-27T12:57:56Z</dcterms:modified>
</cp:coreProperties>
</file>