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6"/>
  </p:notesMasterIdLst>
  <p:sldIdLst>
    <p:sldId id="522" r:id="rId2"/>
    <p:sldId id="509" r:id="rId3"/>
    <p:sldId id="511" r:id="rId4"/>
    <p:sldId id="512" r:id="rId5"/>
    <p:sldId id="523" r:id="rId6"/>
    <p:sldId id="529" r:id="rId7"/>
    <p:sldId id="513" r:id="rId8"/>
    <p:sldId id="526" r:id="rId9"/>
    <p:sldId id="527" r:id="rId10"/>
    <p:sldId id="524" r:id="rId11"/>
    <p:sldId id="525" r:id="rId12"/>
    <p:sldId id="515" r:id="rId13"/>
    <p:sldId id="528" r:id="rId14"/>
    <p:sldId id="52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5FF33"/>
    <a:srgbClr val="53A7D1"/>
    <a:srgbClr val="996633"/>
    <a:srgbClr val="FFFA24"/>
    <a:srgbClr val="1FE4FF"/>
    <a:srgbClr val="EAAD92"/>
    <a:srgbClr val="F1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C61C-2097-4A3B-93E1-CB17CE2EDC4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04B63-D663-41EE-B03B-83ACD9243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6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A8DD-6C27-4FE1-9AF5-8FC6314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494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91EE-C63F-4D24-8079-583C13F82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53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9EAF-78DC-4EE6-89E9-E8452C85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756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7AE4-1653-477D-9E26-94CBE234E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769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31E1-7BCC-4ED3-B6C1-1E105EEED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8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E81B-0AF6-4A9D-8C37-2118E55CC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649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2CA-E559-453E-A9AD-D51D47829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463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E97E-B2D9-4DD1-8D85-FE9D020A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64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5A8-8457-4B6B-8268-C97E5767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83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0E0B-F8A3-4948-8FD6-67298868B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836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9C0B-BF91-4027-8571-713828EC7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760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D64501-C012-41C2-9407-9A1AD531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59" r:id="rId4"/>
    <p:sldLayoutId id="2147483965" r:id="rId5"/>
    <p:sldLayoutId id="2147483960" r:id="rId6"/>
    <p:sldLayoutId id="2147483966" r:id="rId7"/>
    <p:sldLayoutId id="2147483967" r:id="rId8"/>
    <p:sldLayoutId id="2147483968" r:id="rId9"/>
    <p:sldLayoutId id="2147483961" r:id="rId10"/>
    <p:sldLayoutId id="214748396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76056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отношении несовершеннолетних. Оказание ПОМОЩИ детям, пострадавшим от насилия. </a:t>
            </a:r>
            <a:br>
              <a:rPr lang="ru-RU" sz="28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деятельности по профилактике насилия в учреждениях образования.</a:t>
            </a:r>
            <a:r>
              <a:rPr lang="ru-RU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678" y="4869160"/>
            <a:ext cx="8141329" cy="864096"/>
          </a:xfrm>
        </p:spPr>
        <p:txBody>
          <a:bodyPr/>
          <a:lstStyle/>
          <a:p>
            <a:pPr marL="34528" indent="0">
              <a:buNone/>
            </a:pPr>
            <a:endParaRPr lang="ru-RU" dirty="0"/>
          </a:p>
          <a:p>
            <a:pPr marL="34528" indent="0">
              <a:buNone/>
            </a:pPr>
            <a:endParaRPr lang="ru-RU" dirty="0"/>
          </a:p>
          <a:p>
            <a:pPr marL="0" indent="0" algn="r">
              <a:spcBef>
                <a:spcPts val="0"/>
              </a:spcBef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28" indent="0">
              <a:buNone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659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механизм оказания помощи несовершеннолетним, пострадавшим от сексуального насилия и эксплуатации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контакте информируем пострадавшего и его законных представителей о видах помощи , оказываемых государственными органами и выдаем «Региональную карту»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заинтересованности пострадавшего и его законных представителей оформляем информированное согласие, в котором указываем выбранные пострадавшим виды помощи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пострадавшего и его законных представителей от подписи или ознакомления с  информированным согласием, делаем соответствующую запись в нем об отказе</a:t>
            </a:r>
          </a:p>
        </p:txBody>
      </p:sp>
    </p:spTree>
    <p:extLst>
      <p:ext uri="{BB962C8B-B14F-4D97-AF65-F5344CB8AC3E}">
        <p14:creationId xmlns:p14="http://schemas.microsoft.com/office/powerpoint/2010/main" val="30699458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механизм оказания помощи несовершеннолетним, пострадавшим от сексуального насилия и эксплуатации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суток  посылаем направление по оказанию помощи несовершеннолетнему, пострадавшему от сексуального насилия и эксплуатации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направления выдаем пострадавшему и законному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представителю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согласие (независимо от принятого решения)  в течение суток направляем в комиссию по делам несовершеннолетних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принятых мерах и результатах оказания помощи пострадавшему информируем комиссию по делам несовершеннолетних в течение трех суток после оказания помощи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профилактики обеспечивают конфиденциальность полученной информации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032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12507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деятельности по оказанию помощи несовершеннолетним, пострадавшим от сексуального насилия и эксплуатации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назначении сотрудника, ответственного за получение информированного согласия и передачу направления на оказание помощи несовершеннолетнему, пострадавшему от сексуального насилия и эксплуатации.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согласие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 оказанию помощи несовершеннолетнему, пострадавшему от сексуальному от сексуального насилия и эксплуатации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диагностического исследования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заключение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программа (утверждается руководителем)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комиссию по делам несовершеннолетних о принятых мерах и результатах оказания помощи несовершеннолетнему, пострадавшему от сексуального насилия и эксплуатации )отправляется в течение трех суток после окончания помощи)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актуальной «Региональной карты» у специалиста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552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каченные файлы\imag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5887">
            <a:off x="535872" y="1321516"/>
            <a:ext cx="3758525" cy="38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Скаченные файлы\image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6481">
            <a:off x="4754409" y="1391705"/>
            <a:ext cx="3887240" cy="35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534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обмену, учету и использованию информации о фактах домашнего насилия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Республики Беларусь от 4 января 2014 г. №122-З «Об основах деятельности по профилактике правонарушений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по оказанию помощи пострадавшим от домашнего насилия Брестского областного исполнительного комитета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год)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по обмену, учету и использованию информации о фактах домашнего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 (2023 год)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524056" cy="374441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(ответственного) лица,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ведение журнала регистрации фактов домашнего насилия, получения согласия о передаче информации о домашнем насилии и направлении информации в ОВД.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регистрации информации о выявлении признаков (факта) домашнего насилия.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(докладная) записка работника учреждения образования о выявлении признаков (факта) домашнего насилия.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о передаче информации о домашнем насилии (для передачи в ОВД).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получения/отказа согласия –все факты вносятся в Журнал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информации о детях, оказавшихся в неблагоприятной обстановке, полученной от педагогических работников, государственных органов, в том числе отделов по образованию, государственных и иных организаций, от граждан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 домашнего насилия в семье, где воспитываются несовершеннолетние дети (ребенок), в случае, когда лицо, в отношении которого осуществлялось ведение административного процесса, не привлечено к административной ответственности, служит поводом к изучению ситуации в семье.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050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814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348880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Насилие-любая форма взаимоотношений, направленная на установление или удержание контроля над другим человеком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168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документация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информирования педагогическими работниками родителей, опекунов, попечителей обучающихся и (или) сотрудников органов внутренних дел о наличии признаков насилия в отношении несовершеннолетних.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организационно-аналитических, практических и иных мероприятий по защите несовершеннолетних от сексуального насилия и эксплуатации на 2023-2024 годы.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организационно-аналитических, практических и иных мероприятий по защите  несовершеннолетних от сексуального насилия и эксплуатации 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года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защите детей от сексуального насилия и профилактике рецидивной преступности (12.07.2023 г.)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механизм оказания помощи несовершеннолетним, пострадавшим от сексуального насилия и эксплуатации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793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профилактике преступлений против половой свободы и неприкосновенности несовершеннолетних.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планах на полугодие (четверть) мероприятий по профилактике преступлений против половой свободы и неприкосновенности несовершеннолетних.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видов работы наличие записей о проведенных мероприятиях (для законных представителей, для обучающихся, педагогических работников)+листы учета участников мероприятий.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Сценарии, конспекты занятий, листовки, буклеты, а также короткие рефлексивные материалы.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и отчеты по итогам реализации планов тематических недель.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актуальной информации на сайтах учреждений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4860712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36339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работникам, которым стало известно о случаях или признаках насилия действуют в соответствии с Алгоритмом информирования педагогическими работниками родителей, опекунов, попечителей обучающихся, сотрудников органов внутренних дел</a:t>
            </a:r>
          </a:p>
        </p:txBody>
      </p:sp>
    </p:spTree>
    <p:extLst>
      <p:ext uri="{BB962C8B-B14F-4D97-AF65-F5344CB8AC3E}">
        <p14:creationId xmlns:p14="http://schemas.microsoft.com/office/powerpoint/2010/main" val="17266847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алгорит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33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027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назначении лица, ответственного за проведение диагностики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диагностического исследования (группового диагностического исследования, индивидуального диагностического исследования)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 по результатам диагностического исследования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кураторам групп (по результатам диагностических исследований)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диагностической работы наличие записей о проведении диагностического исследования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консультаций наличие записей о проведении консультаций с законными представителями и кураторами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бесед (при необходимости)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01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74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механизм оказания помощи несовершеннолетним, пострадавшим от сексуального насилия и эксплуатации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профилактики: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КДН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здравоохранения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социального обслуживания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ОВД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подразделения Следственного комитета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общественные объединения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753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защиту и оказание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защиты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(ОВД, подразделения Следственного комитета)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временных мест пребывания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спальных мест и питания (до 3 лет – УЗ,  3-18 лет – СПЦ)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(учреждения образования и здравоохранения)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трудоустройстве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по труду, занятости и социальной защите)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 социальная помощь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(учреждения образования, ТЦСОН)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Иная помощь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 ведет учет и контроль оказания помощи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4260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6114</TotalTime>
  <Words>837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Насилие в отношении несовершеннолетних. Оказание ПОМОЩИ детям, пострадавшим от насилия.  Документирование деятельности по профилактике насилия в учреждениях образования.      </vt:lpstr>
      <vt:lpstr>Презентация PowerPoint</vt:lpstr>
      <vt:lpstr>Нормативная правовая документация</vt:lpstr>
      <vt:lpstr>Профилактика</vt:lpstr>
      <vt:lpstr>Презентация PowerPoint</vt:lpstr>
      <vt:lpstr>Презентация PowerPoint</vt:lpstr>
      <vt:lpstr>Диагностика</vt:lpstr>
      <vt:lpstr>Национальный механизм оказания помощи несовершеннолетним, пострадавшим от сексуального насилия и эксплуатации  </vt:lpstr>
      <vt:lpstr>Право на защиту и оказание помощи</vt:lpstr>
      <vt:lpstr>Национальный механизм оказания помощи несовершеннолетним, пострадавшим от сексуального насилия и эксплуатации  </vt:lpstr>
      <vt:lpstr>Национальный механизм оказания помощи несовершеннолетним, пострадавшим от сексуального насилия и эксплуатации  </vt:lpstr>
      <vt:lpstr>Документирование деятельности по оказанию помощи несовершеннолетним, пострадавшим от сексуального насилия и эксплуатации</vt:lpstr>
      <vt:lpstr>Презентация PowerPoint</vt:lpstr>
      <vt:lpstr> Документирование деятельности по обмену, учету и использованию информации о фактах домашнего насилия  Закона Республики Беларусь от 4 января 2014 г. №122-З «Об основах деятельности по профилактике правонарушений»  Протокол взаимодействия по оказанию помощи пострадавшим от домашнего насилия Брестского областного исполнительного комитета  (2023 год)   Алгоритм взаимодействия по обмену, учету и использованию информации о фактах домашнего насилия (2023 год)  </vt:lpstr>
    </vt:vector>
  </TitlesOfParts>
  <Company>Министерство Образования РМЭ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выполнения Послания Президента Российской Федерации В.В. Путина Федеральному Собранию в части реформирования учреждений интернатного типа и развития семейных форм устройства детей</dc:title>
  <dc:creator>User</dc:creator>
  <cp:lastModifiedBy>Пользователь</cp:lastModifiedBy>
  <cp:revision>338</cp:revision>
  <dcterms:created xsi:type="dcterms:W3CDTF">2007-11-13T06:23:04Z</dcterms:created>
  <dcterms:modified xsi:type="dcterms:W3CDTF">2023-10-31T12:23:36Z</dcterms:modified>
</cp:coreProperties>
</file>