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Устройство детей-сирот,</a:t>
            </a:r>
          </a:p>
          <a:p>
            <a:pPr>
              <a:defRPr/>
            </a:pPr>
            <a:r>
              <a:rPr lang="ru-RU"/>
              <a:t> детей, оставшихся без попечения родителей, </a:t>
            </a:r>
          </a:p>
          <a:p>
            <a:pPr>
              <a:defRPr/>
            </a:pPr>
            <a:r>
              <a:rPr lang="ru-RU"/>
              <a:t>на семейные формы воспитания </a:t>
            </a:r>
          </a:p>
          <a:p>
            <a:pPr>
              <a:defRPr/>
            </a:pPr>
            <a:r>
              <a:rPr lang="ru-RU"/>
              <a:t>(на 01.01.2023)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семей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7176062271658834E-3"/>
                  <c:y val="-4.1280154285930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25-48C0-8A38-8ACB4C220962}"/>
                </c:ext>
              </c:extLst>
            </c:dLbl>
            <c:dLbl>
              <c:idx val="1"/>
              <c:layout>
                <c:manualLayout>
                  <c:x val="5.8970077839573219E-3"/>
                  <c:y val="-4.1280154285931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25-48C0-8A38-8ACB4C220962}"/>
                </c:ext>
              </c:extLst>
            </c:dLbl>
            <c:dLbl>
              <c:idx val="2"/>
              <c:layout>
                <c:manualLayout>
                  <c:x val="-1.5332220238289436E-2"/>
                  <c:y val="-4.1280154285931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25-48C0-8A38-8ACB4C2209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Приемные семьи</c:v>
                </c:pt>
                <c:pt idx="1">
                  <c:v>Детские дома семейного типа</c:v>
                </c:pt>
                <c:pt idx="2">
                  <c:v>Опекунские семьи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172</c:v>
                </c:pt>
                <c:pt idx="1">
                  <c:v>55</c:v>
                </c:pt>
                <c:pt idx="2">
                  <c:v>930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5-48C0-8A38-8ACB4C22096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детей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9.4352124543318535E-3"/>
                  <c:y val="-4.5866838095478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D25-48C0-8A38-8ACB4C220962}"/>
                </c:ext>
              </c:extLst>
            </c:dLbl>
            <c:dLbl>
              <c:idx val="1"/>
              <c:layout>
                <c:manualLayout>
                  <c:x val="1.7691023351872139E-2"/>
                  <c:y val="-4.5866838095478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25-48C0-8A38-8ACB4C220962}"/>
                </c:ext>
              </c:extLst>
            </c:dLbl>
            <c:dLbl>
              <c:idx val="2"/>
              <c:layout>
                <c:manualLayout>
                  <c:x val="0"/>
                  <c:y val="-4.35734961907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D25-48C0-8A38-8ACB4C2209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Приемные семьи</c:v>
                </c:pt>
                <c:pt idx="1">
                  <c:v>Детские дома семейного типа</c:v>
                </c:pt>
                <c:pt idx="2">
                  <c:v>Опекунские семьи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294</c:v>
                </c:pt>
                <c:pt idx="1">
                  <c:v>383</c:v>
                </c:pt>
                <c:pt idx="2">
                  <c:v>1176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25-48C0-8A38-8ACB4C220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2055272"/>
        <c:axId val="492056912"/>
        <c:axId val="0"/>
      </c:bar3DChart>
      <c:catAx>
        <c:axId val="492055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2056912"/>
        <c:crosses val="autoZero"/>
        <c:auto val="1"/>
        <c:lblAlgn val="ctr"/>
        <c:lblOffset val="100"/>
        <c:noMultiLvlLbl val="0"/>
      </c:catAx>
      <c:valAx>
        <c:axId val="49205691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9205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5E3E3E-62E3-4668-BEA2-4C37A46F2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562556-A911-4C7F-8C35-32A04CD1D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D6D754-967D-4505-9BD0-59CD041D4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193B70-7886-488D-A48D-CAEAB7B4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ADA56-28B8-4E0B-B210-C4BB90E83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81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C5B10-0052-494C-B329-109D3046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63928E-6960-46BF-A34E-859601AB4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289515-67E0-48CA-BDFF-6E6747D6C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4035C3-A927-4B0A-94EC-732EE1CA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A57E18-BA6F-4DE5-9058-C0EAC9D1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33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BE2D88F-237A-4A84-8F2C-DE65C6AF42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4D7678-447F-431A-BC2D-D116599F5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5BA157-3521-4F2B-A0D5-865378943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0E1F67-E6E5-47AF-918C-8A4B079C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26B7AE-0451-46E8-9389-D017873D4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41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1DD9F-0513-4452-B41D-DD00AAF59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9102B2-0B8F-438E-B8B7-78CDD3BF6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57555-7A8C-4469-8922-4043F6D0D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3323AE-E1B7-44B8-AE90-CC478D4DA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5D740D-CB74-4107-B0A4-D94F0713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42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1BCFA-F567-4AA2-B3CA-870E9082B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A85F58-B5BD-47D3-8D00-9D9895682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631D87-73EF-423E-98FB-B0EE7E9C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C53534-091E-4366-9090-7B50BD7F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F215CF-90C0-48B7-AACF-CE84C6687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17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7AFF9-8D4A-4807-A230-77ED69C69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1A0695-0044-4EFC-A648-8906BFF78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A189D3-B005-483A-97AE-3BF81A997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CCA7E7-70B3-4582-A897-10CFA252F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B074C6-D9DF-48FD-A6A4-0348C8DC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887BBB-EF65-44C3-95D5-56E18922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1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90D32-B901-44DF-AB03-ED928E37C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96607B-6B4B-4DD0-BFCC-0B495CD9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2739E61-3A2E-47E5-A3E4-A3B1D084C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1447AE-5EFA-4872-A11F-DC6D47E555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5AAF890-EB89-47EF-A885-C8EE175E5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F628FD4-2DD7-40CE-85CB-65AB24E1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6690049-8C5A-4B8E-A7C0-C46D9B945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D8F5B0-5620-45F2-A303-0817EA01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36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9E69A-718C-4C76-919A-F74B0DFDF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565BE0-B576-4E87-8750-766DE5CC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86FA64-BE74-4528-81B4-C9B94E6C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8B4B4BA-ED6B-4F72-819E-0AA65BE3C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33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B8649B-E4DD-42BC-8950-C7746577B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001005D-4C42-46A5-BFD1-F5EA0EA6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3DEA609-C6E2-4B29-A6B3-AC6B360F4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8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E3A746-D058-493F-9C32-A463243B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F953F8-5C64-444F-87C8-92139A895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3A2C4D-A5E3-45D6-9517-0022E414B2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B6F4E7B-46BD-4D67-835B-72DF94EB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84D591-C275-43CD-AA70-5E8A9F87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D20DFA-EC49-4D5D-80CD-DBA9748F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21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966C7C-FDD7-4B5B-9C9F-25304BD9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89B6345-104F-49D1-9294-D304BC990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54C1AA-84EE-471F-91A7-068EEB913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5312FF-421C-4FB7-9C46-D74F0BA8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413528-7508-4A98-892C-8549C8B7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66FAF7-9C09-4811-B6B7-636C3296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25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41E6F-90F9-419A-A79A-63ADD6EF8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DD7B68-6B61-4FE2-9216-A8BAD9A7D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9B6163-50C8-4D97-8215-B7CCFEA92A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9699-6CF4-4D1F-BEF2-DBA076F7FF14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0EAB03-B98D-48D0-80B5-E6F1488EF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B87735-5105-49B4-B463-2D878CB1D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DDE04-4C5B-44CC-A1C4-8403203E0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0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249077F7-4FA8-4ABA-AEAA-C21462582B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110427"/>
              </p:ext>
            </p:extLst>
          </p:nvPr>
        </p:nvGraphicFramePr>
        <p:xfrm>
          <a:off x="256855" y="339047"/>
          <a:ext cx="11384622" cy="5681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1DFEF11-1A72-4EEC-8BE5-F89AD5C3B3E0}"/>
              </a:ext>
            </a:extLst>
          </p:cNvPr>
          <p:cNvSpPr txBox="1"/>
          <p:nvPr/>
        </p:nvSpPr>
        <p:spPr>
          <a:xfrm>
            <a:off x="873303" y="6046341"/>
            <a:ext cx="6626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детский дом семейного типа временно закрыт</a:t>
            </a:r>
          </a:p>
        </p:txBody>
      </p:sp>
    </p:spTree>
    <p:extLst>
      <p:ext uri="{BB962C8B-B14F-4D97-AF65-F5344CB8AC3E}">
        <p14:creationId xmlns:p14="http://schemas.microsoft.com/office/powerpoint/2010/main" val="1947057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</cp:revision>
  <dcterms:created xsi:type="dcterms:W3CDTF">2023-02-01T11:14:24Z</dcterms:created>
  <dcterms:modified xsi:type="dcterms:W3CDTF">2023-02-01T13:01:03Z</dcterms:modified>
</cp:coreProperties>
</file>